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305" r:id="rId5"/>
    <p:sldId id="311" r:id="rId6"/>
    <p:sldId id="312" r:id="rId7"/>
    <p:sldId id="313" r:id="rId8"/>
    <p:sldId id="314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2730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F3822-AA20-4C23-9D44-BA254CE39258}" type="datetimeFigureOut">
              <a:rPr lang="pt-BR" smtClean="0"/>
              <a:t>03/12/2022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7831E-E09A-4AA1-9F2F-ADCD4356D27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352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F3F73-B03E-4ADA-9E88-6EE1A0A13B03}" type="datetimeFigureOut">
              <a:rPr lang="pt-BR" smtClean="0"/>
              <a:t>03/12/2022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0BFB9-6BA9-4F0D-BA51-018DC782FD8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89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BFB9-6BA9-4F0D-BA51-018DC782FD8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739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0BFB9-6BA9-4F0D-BA51-018DC782FD82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885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21FF77-7EC1-48ED-95CE-94EB477BCD72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D73E75-89C1-405A-89FB-106613CBF81C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69B2A-E7B3-4A6A-8024-D94867BF0172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245EA1-3172-47A0-8324-4A66BE5C1575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3D63A6-B438-4F70-A441-6589837739E2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BDDB18-5B0C-4542-ACAE-6C6606F8ADB2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69C4CB-CA6E-4152-B01B-F140BF747534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E4F289-6D86-4622-B9C9-E53BC3B64BB5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A70AB-FD82-42EA-8DF6-FF868B71DA23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8D8743-D45A-4C78-BF11-0D18372C3FC7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8E65C-0978-43FC-B521-6D2AC608DB33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6465D-2594-49AE-AFF7-908A3E52E5C0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376533-4666-4253-AD2C-15F27E37B27B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B810D2-655A-4C6F-A85C-DB31B1BC6C6D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702573-D544-4AAF-97F1-8234597B84E5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EA1D0-8AE2-477D-A05B-3F3E0555FA49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B235D-5F43-431E-B05B-1A52619A9307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DAE88993-6D51-4B00-AAA7-C55D4776FB51}" type="datetime1">
              <a:rPr lang="pt-BR" noProof="0" smtClean="0"/>
              <a:t>03/12/2022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orma Livre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588" y="1620684"/>
            <a:ext cx="3503122" cy="2287229"/>
          </a:xfrm>
        </p:spPr>
        <p:txBody>
          <a:bodyPr rtlCol="0">
            <a:normAutofit fontScale="90000"/>
          </a:bodyPr>
          <a:lstStyle/>
          <a:p>
            <a:r>
              <a:rPr lang="pt-BR" sz="4400" dirty="0"/>
              <a:t>Sistema para auxílio de gestão de estacionamentos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588" y="4558748"/>
            <a:ext cx="3503122" cy="997572"/>
          </a:xfrm>
        </p:spPr>
        <p:txBody>
          <a:bodyPr rtlCol="0">
            <a:normAutofit/>
          </a:bodyPr>
          <a:lstStyle/>
          <a:p>
            <a:pPr rtl="0"/>
            <a:r>
              <a:rPr lang="pt-BR" sz="1800" dirty="0">
                <a:solidFill>
                  <a:srgbClr val="FC05CB"/>
                </a:solidFill>
              </a:rPr>
              <a:t>Nicolas de Godoi Carlos Pinto</a:t>
            </a:r>
          </a:p>
          <a:p>
            <a:pPr rtl="0"/>
            <a:r>
              <a:rPr lang="pt-BR" sz="1800" dirty="0">
                <a:solidFill>
                  <a:srgbClr val="FC05CB"/>
                </a:solidFill>
              </a:rPr>
              <a:t>Vinicius da Silva Ponce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25C67B2-499B-DBDF-507F-4CA7A80DF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5492" y="284761"/>
            <a:ext cx="6335599" cy="60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034" y="0"/>
            <a:ext cx="2837932" cy="944087"/>
          </a:xfrm>
        </p:spPr>
        <p:txBody>
          <a:bodyPr rtlCol="0" anchor="ctr">
            <a:normAutofit/>
          </a:bodyPr>
          <a:lstStyle/>
          <a:p>
            <a:r>
              <a:rPr lang="pt-BR" sz="5400" dirty="0"/>
              <a:t>Layout</a:t>
            </a:r>
            <a:endParaRPr lang="pt-BR" dirty="0"/>
          </a:p>
        </p:txBody>
      </p:sp>
      <p:pic>
        <p:nvPicPr>
          <p:cNvPr id="7" name="Espaço Reservado para Conteúdo 6" descr="Uma imagem contendo Texto&#10;&#10;Descrição gerada automaticamente">
            <a:extLst>
              <a:ext uri="{FF2B5EF4-FFF2-40B4-BE49-F238E27FC236}">
                <a16:creationId xmlns:a16="http://schemas.microsoft.com/office/drawing/2014/main" id="{1D2E3F7C-0E82-37AE-ECC3-C8BEB70EBD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17738" y="1591294"/>
            <a:ext cx="5881113" cy="4322618"/>
          </a:xfrm>
          <a:noFill/>
        </p:spPr>
      </p:pic>
      <p:pic>
        <p:nvPicPr>
          <p:cNvPr id="9" name="Espaço Reservado para Conteúdo 8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B0AC34C-D182-A314-9F6D-0C6E436591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226175" y="1591295"/>
            <a:ext cx="5748338" cy="4322618"/>
          </a:xfr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98414BD-14A4-77AF-5AC2-7A9082292F82}"/>
              </a:ext>
            </a:extLst>
          </p:cNvPr>
          <p:cNvSpPr txBox="1">
            <a:spLocks/>
          </p:cNvSpPr>
          <p:nvPr/>
        </p:nvSpPr>
        <p:spPr>
          <a:xfrm>
            <a:off x="1638300" y="944086"/>
            <a:ext cx="2837932" cy="794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Mobile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3547025-B2BB-63D7-6CF4-755ABDE9494D}"/>
              </a:ext>
            </a:extLst>
          </p:cNvPr>
          <p:cNvSpPr txBox="1">
            <a:spLocks/>
          </p:cNvSpPr>
          <p:nvPr/>
        </p:nvSpPr>
        <p:spPr>
          <a:xfrm>
            <a:off x="7800975" y="944086"/>
            <a:ext cx="2837932" cy="79403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/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B2EFD3-2906-DAB5-612E-5B0ACB0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23" y="396875"/>
            <a:ext cx="4238625" cy="771525"/>
          </a:xfrm>
        </p:spPr>
        <p:txBody>
          <a:bodyPr/>
          <a:lstStyle/>
          <a:p>
            <a:r>
              <a:rPr lang="pt-BR" dirty="0"/>
              <a:t>Banco de dados</a:t>
            </a:r>
          </a:p>
        </p:txBody>
      </p:sp>
      <p:pic>
        <p:nvPicPr>
          <p:cNvPr id="6" name="Espaço Reservado para Conteúdo 5" descr="Diagrama&#10;&#10;Descrição gerada automaticamente">
            <a:extLst>
              <a:ext uri="{FF2B5EF4-FFF2-40B4-BE49-F238E27FC236}">
                <a16:creationId xmlns:a16="http://schemas.microsoft.com/office/drawing/2014/main" id="{6FD8AC62-25F0-639E-922D-208F10B40B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0673" y="1114426"/>
            <a:ext cx="5885327" cy="5019673"/>
          </a:xfrm>
        </p:spPr>
      </p:pic>
      <p:pic>
        <p:nvPicPr>
          <p:cNvPr id="8" name="Espaço Reservado para Conteúdo 7" descr="Diagrama&#10;&#10;Descrição gerada automaticamente">
            <a:extLst>
              <a:ext uri="{FF2B5EF4-FFF2-40B4-BE49-F238E27FC236}">
                <a16:creationId xmlns:a16="http://schemas.microsoft.com/office/drawing/2014/main" id="{C4A66D9D-E4D5-169C-3638-9753E2A6F7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6" y="1114424"/>
            <a:ext cx="5799602" cy="5019673"/>
          </a:xfr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DF28102-2AC9-6090-F061-8552C4C8F230}"/>
              </a:ext>
            </a:extLst>
          </p:cNvPr>
          <p:cNvSpPr txBox="1">
            <a:spLocks/>
          </p:cNvSpPr>
          <p:nvPr/>
        </p:nvSpPr>
        <p:spPr>
          <a:xfrm>
            <a:off x="7143752" y="396875"/>
            <a:ext cx="4238625" cy="77152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Caso de uso</a:t>
            </a:r>
          </a:p>
        </p:txBody>
      </p:sp>
    </p:spTree>
    <p:extLst>
      <p:ext uri="{BB962C8B-B14F-4D97-AF65-F5344CB8AC3E}">
        <p14:creationId xmlns:p14="http://schemas.microsoft.com/office/powerpoint/2010/main" val="375006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88E112-23B1-05E0-7EAD-E2BE3452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384" y="447675"/>
            <a:ext cx="4705955" cy="838200"/>
          </a:xfrm>
        </p:spPr>
        <p:txBody>
          <a:bodyPr/>
          <a:lstStyle/>
          <a:p>
            <a:r>
              <a:rPr lang="pt-BR" dirty="0"/>
              <a:t>Diagrama de classe</a:t>
            </a:r>
          </a:p>
        </p:txBody>
      </p:sp>
      <p:pic>
        <p:nvPicPr>
          <p:cNvPr id="6" name="Espaço Reservado para Conteúdo 5" descr="Uma imagem contendo Diagrama&#10;&#10;Descrição gerada automaticamente">
            <a:extLst>
              <a:ext uri="{FF2B5EF4-FFF2-40B4-BE49-F238E27FC236}">
                <a16:creationId xmlns:a16="http://schemas.microsoft.com/office/drawing/2014/main" id="{0B349934-C044-D0AC-18C1-239695A841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350" y="1190626"/>
            <a:ext cx="5876925" cy="4800600"/>
          </a:xfrm>
        </p:spPr>
      </p:pic>
      <p:pic>
        <p:nvPicPr>
          <p:cNvPr id="8" name="Espaço Reservado para Conteúdo 7" descr="Diagrama&#10;&#10;Descrição gerada automaticamente">
            <a:extLst>
              <a:ext uri="{FF2B5EF4-FFF2-40B4-BE49-F238E27FC236}">
                <a16:creationId xmlns:a16="http://schemas.microsoft.com/office/drawing/2014/main" id="{AFD07AED-DE8B-4F1B-1589-CB4FA7A45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1727" y="1190626"/>
            <a:ext cx="5876923" cy="4800599"/>
          </a:xfr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511E5B5A-92EA-02F8-775C-0E2B55F74B6D}"/>
              </a:ext>
            </a:extLst>
          </p:cNvPr>
          <p:cNvSpPr txBox="1">
            <a:spLocks/>
          </p:cNvSpPr>
          <p:nvPr/>
        </p:nvSpPr>
        <p:spPr>
          <a:xfrm>
            <a:off x="6343650" y="457200"/>
            <a:ext cx="5162851" cy="838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Diagrama de atividade</a:t>
            </a:r>
          </a:p>
        </p:txBody>
      </p:sp>
    </p:spTree>
    <p:extLst>
      <p:ext uri="{BB962C8B-B14F-4D97-AF65-F5344CB8AC3E}">
        <p14:creationId xmlns:p14="http://schemas.microsoft.com/office/powerpoint/2010/main" val="349587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31659-7D65-B3AD-0F95-281DC36E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14400"/>
          </a:xfrm>
        </p:spPr>
        <p:txBody>
          <a:bodyPr/>
          <a:lstStyle/>
          <a:p>
            <a:r>
              <a:rPr lang="pt-BR" dirty="0"/>
              <a:t>Gráfico de </a:t>
            </a:r>
            <a:r>
              <a:rPr lang="pt-BR" dirty="0" err="1"/>
              <a:t>Gantt</a:t>
            </a:r>
            <a:endParaRPr lang="pt-BR" dirty="0"/>
          </a:p>
        </p:txBody>
      </p:sp>
      <p:pic>
        <p:nvPicPr>
          <p:cNvPr id="6" name="Espaço Reservado para Conteúdo 5" descr="Gráfico, Gráfico de cascata&#10;&#10;Descrição gerada automaticamente">
            <a:extLst>
              <a:ext uri="{FF2B5EF4-FFF2-40B4-BE49-F238E27FC236}">
                <a16:creationId xmlns:a16="http://schemas.microsoft.com/office/drawing/2014/main" id="{23C296AA-4E46-415A-8D06-D3B3FE376E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914400"/>
            <a:ext cx="10353675" cy="5145387"/>
          </a:xfrm>
        </p:spPr>
      </p:pic>
    </p:spTree>
    <p:extLst>
      <p:ext uri="{BB962C8B-B14F-4D97-AF65-F5344CB8AC3E}">
        <p14:creationId xmlns:p14="http://schemas.microsoft.com/office/powerpoint/2010/main" val="7789525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0_TF00934815.potx" id="{EAA5223A-417E-4E9A-BDEC-9C6998D0C906}" vid="{36B68F35-4136-408F-A480-31242E145B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{9DB66D0B-7D75-415D-954F-B2AE8474BCDB}tf00934815_win32</Template>
  <TotalTime>25</TotalTime>
  <Words>36</Words>
  <Application>Microsoft Office PowerPoint</Application>
  <PresentationFormat>Widescreen</PresentationFormat>
  <Paragraphs>13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Calibri</vt:lpstr>
      <vt:lpstr>Goudy Old Style</vt:lpstr>
      <vt:lpstr>Wingdings 2</vt:lpstr>
      <vt:lpstr>SlateVTI</vt:lpstr>
      <vt:lpstr>Sistema para auxílio de gestão de estacionamentos</vt:lpstr>
      <vt:lpstr>Layout</vt:lpstr>
      <vt:lpstr>Banco de dados</vt:lpstr>
      <vt:lpstr>Diagrama de classe</vt:lpstr>
      <vt:lpstr>Gráfico de 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auxílio de gestão de estacionamentos</dc:title>
  <dc:creator>Vinicius Silva</dc:creator>
  <cp:lastModifiedBy>Vinicius Silva</cp:lastModifiedBy>
  <cp:revision>1</cp:revision>
  <dcterms:created xsi:type="dcterms:W3CDTF">2022-12-03T20:35:15Z</dcterms:created>
  <dcterms:modified xsi:type="dcterms:W3CDTF">2022-12-03T21:00:19Z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